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58" r:id="rId5"/>
    <p:sldId id="266" r:id="rId6"/>
    <p:sldId id="259" r:id="rId7"/>
    <p:sldId id="267" r:id="rId8"/>
    <p:sldId id="260" r:id="rId9"/>
    <p:sldId id="261" r:id="rId10"/>
    <p:sldId id="262" r:id="rId11"/>
    <p:sldId id="263" r:id="rId12"/>
    <p:sldId id="26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to C++ Programming language</a:t>
            </a:r>
            <a:endParaRPr lang="en-US" dirty="0"/>
          </a:p>
        </p:txBody>
      </p:sp>
      <p:sp>
        <p:nvSpPr>
          <p:cNvPr id="3" name="Content Placeholder 2"/>
          <p:cNvSpPr>
            <a:spLocks noGrp="1"/>
          </p:cNvSpPr>
          <p:nvPr>
            <p:ph idx="1"/>
          </p:nvPr>
        </p:nvSpPr>
        <p:spPr/>
        <p:txBody>
          <a:bodyPr/>
          <a:lstStyle/>
          <a:p>
            <a:r>
              <a:rPr lang="en-US" dirty="0" smtClean="0"/>
              <a:t>Lecture # 14</a:t>
            </a:r>
            <a:endParaRPr lang="en-US" dirty="0"/>
          </a:p>
        </p:txBody>
      </p:sp>
    </p:spTree>
    <p:extLst>
      <p:ext uri="{BB962C8B-B14F-4D97-AF65-F5344CB8AC3E}">
        <p14:creationId xmlns:p14="http://schemas.microsoft.com/office/powerpoint/2010/main" val="3058483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b="1" u="sng" dirty="0" smtClean="0"/>
              <a:t>Conditional </a:t>
            </a:r>
            <a:r>
              <a:rPr lang="en-US" b="1" u="sng" dirty="0"/>
              <a:t>Statements (Decision Making)</a:t>
            </a:r>
            <a:endParaRPr lang="en-US" dirty="0"/>
          </a:p>
          <a:p>
            <a:r>
              <a:rPr lang="en-US" dirty="0"/>
              <a:t>In every day life, we are often making decisions. We perform different tasks while taking decisions. For example, the statement ‘if the milk shop is open, bring one liter of milk while returning home from college’, involves this phenomenon. In this statement, there is an element of decision making. We bring one </a:t>
            </a:r>
            <a:r>
              <a:rPr lang="en-US" dirty="0" err="1"/>
              <a:t>litre</a:t>
            </a:r>
            <a:r>
              <a:rPr lang="en-US" dirty="0"/>
              <a:t> of milk if the shop is open. And if the shop is closed, we come back to home without milk. Thus we are making a decision on the condition that the shop is open. The decision making process is everywhere in our daily life. </a:t>
            </a:r>
          </a:p>
        </p:txBody>
      </p:sp>
    </p:spTree>
    <p:extLst>
      <p:ext uri="{BB962C8B-B14F-4D97-AF65-F5344CB8AC3E}">
        <p14:creationId xmlns:p14="http://schemas.microsoft.com/office/powerpoint/2010/main" val="3311219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dirty="0"/>
              <a:t>We see that the college gives admission to a student if he has the required percentage in his previous examination and/or in the entry test. Similarly administration of a basketball team of the college decides that the students having height more than six feet can be members of the </a:t>
            </a:r>
            <a:r>
              <a:rPr lang="en-US" dirty="0" smtClean="0"/>
              <a:t>team. In </a:t>
            </a:r>
            <a:r>
              <a:rPr lang="en-US" dirty="0"/>
              <a:t>the previous lectures, we have written simple elementary programs. For writing interesting and useful programs, we have to introduce the decision making power in them. Now we will see what kind of decisions are there in programming and how these can be used.</a:t>
            </a:r>
          </a:p>
          <a:p>
            <a:endParaRPr lang="en-US" dirty="0"/>
          </a:p>
        </p:txBody>
      </p:sp>
    </p:spTree>
    <p:extLst>
      <p:ext uri="{BB962C8B-B14F-4D97-AF65-F5344CB8AC3E}">
        <p14:creationId xmlns:p14="http://schemas.microsoft.com/office/powerpoint/2010/main" val="3718027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Every programming language provides a structure for decision making.</a:t>
            </a:r>
          </a:p>
          <a:p>
            <a:r>
              <a:rPr lang="en-US" dirty="0"/>
              <a:t>‘C++’ also provides this structure. The statement used for decisions in “C++” language is known as the ‘if statement’. The if statement has a simple structure. That is</a:t>
            </a:r>
          </a:p>
          <a:p>
            <a:r>
              <a:rPr lang="en-US" dirty="0"/>
              <a:t>if(condition)</a:t>
            </a:r>
          </a:p>
          <a:p>
            <a:r>
              <a:rPr lang="en-US" dirty="0"/>
              <a:t>statement (or group of statements).</a:t>
            </a:r>
          </a:p>
          <a:p>
            <a:endParaRPr lang="en-US" dirty="0"/>
          </a:p>
        </p:txBody>
      </p:sp>
    </p:spTree>
    <p:extLst>
      <p:ext uri="{BB962C8B-B14F-4D97-AF65-F5344CB8AC3E}">
        <p14:creationId xmlns:p14="http://schemas.microsoft.com/office/powerpoint/2010/main" val="416152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Program </a:t>
            </a:r>
            <a:r>
              <a:rPr lang="en-US" b="1" u="sng" dirty="0" smtClean="0"/>
              <a:t>Practice</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b="1" u="sng" dirty="0"/>
              <a:t>Program </a:t>
            </a:r>
            <a:r>
              <a:rPr lang="en-US" b="1" u="sng" dirty="0" smtClean="0"/>
              <a:t>Practice</a:t>
            </a:r>
            <a:endParaRPr lang="en-US" dirty="0"/>
          </a:p>
          <a:p>
            <a:r>
              <a:rPr lang="en-US" dirty="0"/>
              <a:t>Write a program to print “I Love Pakistan” on the screen using “cout” with three put to (&lt;&lt;) operators.</a:t>
            </a:r>
          </a:p>
          <a:p>
            <a:r>
              <a:rPr lang="en-US" dirty="0"/>
              <a:t>Write a program to assign two variables by assignment statement. Interchange the values and print result on the screen.	</a:t>
            </a:r>
          </a:p>
          <a:p>
            <a:r>
              <a:rPr lang="en-US" dirty="0"/>
              <a:t>#include &lt;iostream.h&gt;</a:t>
            </a:r>
          </a:p>
          <a:p>
            <a:r>
              <a:rPr lang="en-US" dirty="0"/>
              <a:t>#include &lt;conio.h&gt;</a:t>
            </a:r>
          </a:p>
          <a:p>
            <a:r>
              <a:rPr lang="en-US" dirty="0"/>
              <a:t>int main</a:t>
            </a:r>
            <a:r>
              <a:rPr lang="en-US" dirty="0" smtClean="0"/>
              <a:t>()</a:t>
            </a:r>
          </a:p>
          <a:p>
            <a:endParaRPr lang="en-US" dirty="0"/>
          </a:p>
          <a:p>
            <a:endParaRPr lang="en-US" dirty="0"/>
          </a:p>
        </p:txBody>
      </p:sp>
    </p:spTree>
    <p:extLst>
      <p:ext uri="{BB962C8B-B14F-4D97-AF65-F5344CB8AC3E}">
        <p14:creationId xmlns:p14="http://schemas.microsoft.com/office/powerpoint/2010/main" val="2293277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dirty="0"/>
              <a:t>{</a:t>
            </a:r>
          </a:p>
          <a:p>
            <a:r>
              <a:rPr lang="en-US" dirty="0"/>
              <a:t>cIrscr();</a:t>
            </a:r>
          </a:p>
          <a:p>
            <a:r>
              <a:rPr lang="en-US" dirty="0"/>
              <a:t>var1 = 200;</a:t>
            </a:r>
          </a:p>
          <a:p>
            <a:r>
              <a:rPr lang="en-US" dirty="0"/>
              <a:t>var2 = 100;</a:t>
            </a:r>
          </a:p>
          <a:p>
            <a:r>
              <a:rPr lang="en-US" dirty="0"/>
              <a:t>var3 = var1;</a:t>
            </a:r>
          </a:p>
          <a:p>
            <a:r>
              <a:rPr lang="en-US" dirty="0"/>
              <a:t>var1 = var2;</a:t>
            </a:r>
          </a:p>
          <a:p>
            <a:r>
              <a:rPr lang="en-US" dirty="0"/>
              <a:t>var2 = var3;</a:t>
            </a:r>
          </a:p>
          <a:p>
            <a:r>
              <a:rPr lang="en-US" dirty="0"/>
              <a:t>cout&lt;&lt; “ value of a var1 = ” &lt;&lt; var1;</a:t>
            </a:r>
          </a:p>
          <a:p>
            <a:r>
              <a:rPr lang="en-US" dirty="0"/>
              <a:t>cout&lt;&lt; “ value of a var2 = ” &lt;&lt; var2</a:t>
            </a:r>
            <a:r>
              <a:rPr lang="en-US" dirty="0" smtClean="0"/>
              <a:t>;</a:t>
            </a:r>
          </a:p>
          <a:p>
            <a:r>
              <a:rPr lang="en-US" dirty="0"/>
              <a:t>}</a:t>
            </a:r>
          </a:p>
          <a:p>
            <a:endParaRPr lang="en-US" dirty="0"/>
          </a:p>
        </p:txBody>
      </p:sp>
    </p:spTree>
    <p:extLst>
      <p:ext uri="{BB962C8B-B14F-4D97-AF65-F5344CB8AC3E}">
        <p14:creationId xmlns:p14="http://schemas.microsoft.com/office/powerpoint/2010/main" val="769919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           </a:t>
            </a:r>
            <a:endParaRPr lang="en-US" dirty="0"/>
          </a:p>
          <a:p>
            <a:r>
              <a:rPr lang="en-US" dirty="0"/>
              <a:t>Write a program in C++ to read the name of a student and marks obtained in three subjects C++, Operating System, and EDP. Calculate the total and average. Input the data using “cin” object. Each subject has a maximum of 100 marks.</a:t>
            </a:r>
          </a:p>
          <a:p>
            <a:r>
              <a:rPr lang="en-US" dirty="0"/>
              <a:t>#include &lt;iostream.h&gt;</a:t>
            </a:r>
          </a:p>
          <a:p>
            <a:r>
              <a:rPr lang="en-US" dirty="0"/>
              <a:t>#include &lt;conio.h&gt;</a:t>
            </a:r>
          </a:p>
          <a:p>
            <a:endParaRPr lang="en-US" dirty="0"/>
          </a:p>
        </p:txBody>
      </p:sp>
    </p:spTree>
    <p:extLst>
      <p:ext uri="{BB962C8B-B14F-4D97-AF65-F5344CB8AC3E}">
        <p14:creationId xmlns:p14="http://schemas.microsoft.com/office/powerpoint/2010/main" val="323666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int main()</a:t>
            </a:r>
          </a:p>
          <a:p>
            <a:r>
              <a:rPr lang="en-US" dirty="0"/>
              <a:t>{</a:t>
            </a:r>
          </a:p>
          <a:p>
            <a:r>
              <a:rPr lang="en-US" dirty="0"/>
              <a:t>float avg;</a:t>
            </a:r>
          </a:p>
          <a:p>
            <a:r>
              <a:rPr lang="en-US" dirty="0"/>
              <a:t>char  name[20]; </a:t>
            </a:r>
          </a:p>
          <a:p>
            <a:r>
              <a:rPr lang="en-US" dirty="0"/>
              <a:t>int total, cpp, os, edp;</a:t>
            </a:r>
          </a:p>
          <a:p>
            <a:r>
              <a:rPr lang="en-US" dirty="0"/>
              <a:t>cIrscr();</a:t>
            </a:r>
          </a:p>
          <a:p>
            <a:endParaRPr lang="en-US" dirty="0"/>
          </a:p>
        </p:txBody>
      </p:sp>
    </p:spTree>
    <p:extLst>
      <p:ext uri="{BB962C8B-B14F-4D97-AF65-F5344CB8AC3E}">
        <p14:creationId xmlns:p14="http://schemas.microsoft.com/office/powerpoint/2010/main" val="3599509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cout &lt;&lt; “Enter name of student ”;</a:t>
            </a:r>
          </a:p>
          <a:p>
            <a:r>
              <a:rPr lang="en-US" dirty="0"/>
              <a:t>cin &gt;&gt; name;</a:t>
            </a:r>
          </a:p>
          <a:p>
            <a:r>
              <a:rPr lang="en-US" dirty="0"/>
              <a:t>cout &lt;&lt; “Enter marks obtained in C++ ”;</a:t>
            </a:r>
          </a:p>
          <a:p>
            <a:r>
              <a:rPr lang="en-US" dirty="0"/>
              <a:t>cin &gt;&gt; cpp;</a:t>
            </a:r>
          </a:p>
          <a:p>
            <a:r>
              <a:rPr lang="en-US" dirty="0"/>
              <a:t>cout &lt;&lt; “Enter marks obtained in Operating System ”;</a:t>
            </a:r>
          </a:p>
          <a:p>
            <a:r>
              <a:rPr lang="en-US" dirty="0"/>
              <a:t>cin &gt;&gt; os;</a:t>
            </a:r>
          </a:p>
          <a:p>
            <a:endParaRPr lang="en-US" dirty="0"/>
          </a:p>
        </p:txBody>
      </p:sp>
    </p:spTree>
    <p:extLst>
      <p:ext uri="{BB962C8B-B14F-4D97-AF65-F5344CB8AC3E}">
        <p14:creationId xmlns:p14="http://schemas.microsoft.com/office/powerpoint/2010/main" val="1313894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cout &lt;&lt; “Enter marks obtained in EDP ”;</a:t>
            </a:r>
          </a:p>
          <a:p>
            <a:r>
              <a:rPr lang="en-US" dirty="0"/>
              <a:t>cin &gt;&gt; edp;</a:t>
            </a:r>
          </a:p>
          <a:p>
            <a:r>
              <a:rPr lang="en-US" dirty="0"/>
              <a:t>total = cpp+os+edp;</a:t>
            </a:r>
          </a:p>
          <a:p>
            <a:r>
              <a:rPr lang="en-US" dirty="0"/>
              <a:t>avg = total/3.0;</a:t>
            </a:r>
          </a:p>
          <a:p>
            <a:r>
              <a:rPr lang="en-US" dirty="0"/>
              <a:t>cout &lt;&lt; “Name of the Student  = ”&lt;&lt; name &lt;&lt;endl;</a:t>
            </a:r>
          </a:p>
          <a:p>
            <a:r>
              <a:rPr lang="en-US" dirty="0"/>
              <a:t>cout &lt;&lt;  “Total Marks  = ” &lt;&lt; total &lt;&lt;endl;</a:t>
            </a:r>
          </a:p>
          <a:p>
            <a:r>
              <a:rPr lang="en-US" dirty="0"/>
              <a:t>cout &lt;&lt; “Average Marks = ” &lt;&lt; avg &lt;&lt;endl;</a:t>
            </a:r>
          </a:p>
          <a:p>
            <a:r>
              <a:rPr lang="en-US" dirty="0"/>
              <a:t>}</a:t>
            </a:r>
          </a:p>
          <a:p>
            <a:endParaRPr lang="en-US" dirty="0"/>
          </a:p>
        </p:txBody>
      </p:sp>
    </p:spTree>
    <p:extLst>
      <p:ext uri="{BB962C8B-B14F-4D97-AF65-F5344CB8AC3E}">
        <p14:creationId xmlns:p14="http://schemas.microsoft.com/office/powerpoint/2010/main" val="2269334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smtClean="0"/>
              <a:t>Compound </a:t>
            </a:r>
            <a:r>
              <a:rPr lang="en-US" dirty="0"/>
              <a:t>Assignment Statement Example</a:t>
            </a:r>
          </a:p>
          <a:p>
            <a:r>
              <a:rPr lang="en-US" dirty="0"/>
              <a:t>Write a program to assign a value 520 to integer type variables named as   x, y, a, b, and c. Also calculate the sum of  the variables and print the result on the screen.</a:t>
            </a:r>
          </a:p>
          <a:p>
            <a:r>
              <a:rPr lang="en-US" dirty="0"/>
              <a:t>#include &lt;iostream.h&gt;</a:t>
            </a:r>
          </a:p>
          <a:p>
            <a:r>
              <a:rPr lang="en-US" dirty="0"/>
              <a:t>#include &lt;conio.h&gt;</a:t>
            </a:r>
          </a:p>
          <a:p>
            <a:r>
              <a:rPr lang="en-US" dirty="0"/>
              <a:t>int main()</a:t>
            </a:r>
          </a:p>
          <a:p>
            <a:r>
              <a:rPr lang="en-US" dirty="0"/>
              <a:t>{</a:t>
            </a:r>
          </a:p>
          <a:p>
            <a:r>
              <a:rPr lang="en-US" dirty="0"/>
              <a:t>	int  x, y, a, b, c, sum;</a:t>
            </a:r>
          </a:p>
          <a:p>
            <a:r>
              <a:rPr lang="en-US" dirty="0"/>
              <a:t>	x = y = a = b = c = 520;</a:t>
            </a:r>
          </a:p>
          <a:p>
            <a:r>
              <a:rPr lang="en-US" dirty="0"/>
              <a:t>	sum = x + y + a + b + c;</a:t>
            </a:r>
          </a:p>
          <a:p>
            <a:r>
              <a:rPr lang="en-US" dirty="0"/>
              <a:t>	cout &lt;&lt; “ Sum of the variables  = ” &lt;&lt; sum;</a:t>
            </a:r>
          </a:p>
          <a:p>
            <a:r>
              <a:rPr lang="en-US" dirty="0"/>
              <a:t>}</a:t>
            </a:r>
          </a:p>
          <a:p>
            <a:r>
              <a:rPr lang="en-US" dirty="0"/>
              <a:t>Compound Assignment Expression Example</a:t>
            </a:r>
          </a:p>
          <a:p>
            <a:endParaRPr lang="en-US" dirty="0"/>
          </a:p>
        </p:txBody>
      </p:sp>
    </p:spTree>
    <p:extLst>
      <p:ext uri="{BB962C8B-B14F-4D97-AF65-F5344CB8AC3E}">
        <p14:creationId xmlns:p14="http://schemas.microsoft.com/office/powerpoint/2010/main" val="2943492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Write a program in C++ to assure three values to three integer type variables  v1, v2, v3. Add variables v1 and v2 and multiply their sum to variable  v3. Use compound assignment statement.</a:t>
            </a:r>
          </a:p>
          <a:p>
            <a:r>
              <a:rPr lang="en-US" dirty="0"/>
              <a:t>#include &lt;iostream.h&gt;</a:t>
            </a:r>
          </a:p>
          <a:p>
            <a:r>
              <a:rPr lang="en-US" dirty="0"/>
              <a:t>#include &lt;conio.h&gt;</a:t>
            </a:r>
          </a:p>
          <a:p>
            <a:r>
              <a:rPr lang="en-US" dirty="0" err="1"/>
              <a:t>int</a:t>
            </a:r>
            <a:r>
              <a:rPr lang="en-US" dirty="0"/>
              <a:t> main()</a:t>
            </a:r>
          </a:p>
          <a:p>
            <a:r>
              <a:rPr lang="en-US" dirty="0"/>
              <a:t>{</a:t>
            </a:r>
          </a:p>
          <a:p>
            <a:r>
              <a:rPr lang="en-US" dirty="0"/>
              <a:t>	int  v1 , v2 , v3;</a:t>
            </a:r>
          </a:p>
          <a:p>
            <a:r>
              <a:rPr lang="en-US" dirty="0"/>
              <a:t>	v1 = 3;</a:t>
            </a:r>
          </a:p>
          <a:p>
            <a:r>
              <a:rPr lang="en-US" dirty="0"/>
              <a:t>	v2 = 6;</a:t>
            </a:r>
          </a:p>
          <a:p>
            <a:r>
              <a:rPr lang="en-US" dirty="0"/>
              <a:t>v3 = 9;</a:t>
            </a:r>
          </a:p>
          <a:p>
            <a:r>
              <a:rPr lang="en-US" dirty="0"/>
              <a:t>v3 * =  v1 + v2;</a:t>
            </a:r>
          </a:p>
          <a:p>
            <a:r>
              <a:rPr lang="en-US" dirty="0"/>
              <a:t>cout &lt;&lt; “ Result = ”;</a:t>
            </a:r>
          </a:p>
          <a:p>
            <a:r>
              <a:rPr lang="en-US" dirty="0"/>
              <a:t>} </a:t>
            </a:r>
          </a:p>
          <a:p>
            <a:endParaRPr lang="en-US" dirty="0"/>
          </a:p>
        </p:txBody>
      </p:sp>
    </p:spTree>
    <p:extLst>
      <p:ext uri="{BB962C8B-B14F-4D97-AF65-F5344CB8AC3E}">
        <p14:creationId xmlns:p14="http://schemas.microsoft.com/office/powerpoint/2010/main" val="6421623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TotalTime>
  <Words>673</Words>
  <Application>Microsoft Office PowerPoint</Application>
  <PresentationFormat>On-screen Show (4:3)</PresentationFormat>
  <Paragraphs>74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Flow</vt:lpstr>
      <vt:lpstr>Introduction to C++ Programming language</vt:lpstr>
      <vt:lpstr>Program Practice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alia munawar</dc:creator>
  <cp:lastModifiedBy>Alia manawar</cp:lastModifiedBy>
  <cp:revision>7</cp:revision>
  <dcterms:created xsi:type="dcterms:W3CDTF">2006-08-16T00:00:00Z</dcterms:created>
  <dcterms:modified xsi:type="dcterms:W3CDTF">2020-04-08T17:24:39Z</dcterms:modified>
</cp:coreProperties>
</file>